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m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၁၆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ဟိ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စကားလုံး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၏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ဘုရားသခ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/>
              <a:t>ဘုရားသခင်က မောရှေကို ခေါ်တယ်။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ဘုရားသခင်၏အသံကိုကြားသောအခါ အဘယ်အရာကိုမြင်သနည်း။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လှပသော စပျစ်သီး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တိမ်တိုက်နှင့် မိုးခြိမ်းသံ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မီးလောင်နေသော ချုံပုတ်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ပင်လယ်ကို ပိုင်းခြားထားသည်။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မီးလောင်နေသော ချုံပုတ်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25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ဂိဒေါင်နှင့် သူ၏လူ ၃၀၀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lang="m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စကားလုံး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/>
              <a:t>ထာဝရဘုရား၏ ကောင်းကင်တမန်သည် ဂိဒေါင်အား ထင်ရှားသောအခါ၊ ခွန်အားကြီးသော စစ်သူရဲ၊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တရားသူကြီးများ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၆:၁၂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သခင်ဘုရား၏ကောင်းကင်တမန်သည် ဂိဒေါင်အားထင်ရှားပြပြီး “အားကြီးသောစစ်သူရဲ၊ ဘုရားသခင်သည် သင်နှင့်အတူရှိတော်မူ၏” ဟုဆိုသည်။ ဘုရားသခင်သည် သူ့ကို နှင်းနှင့် သိုးမွှေးများဖြင့် အာမခံပေးခဲ့သည်။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ဘု​ရား​သ​ခင်​ခေါ်​တော်​မူ​ခြင်း​ကို​ယုံ​ကြည်​လာ​သော​အ​ခါ ဗာ​လ​နှင့်​ဣ​သ​ရေ​လ​လူ​တို့​ဝတ်​ပြု​သော​ယဇ်​ပလ္လင်​ကို​ဖြို​ဖျက်​လေ၏။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မိဒျန်လူတွေကို အနိုင်ယူဖို့ စစ်သူရဲတွေကို ရွေးချယ်ဖို့ ဘုရားသခင်က ဂိဒေါင်ကို မိန့်မှာခဲ့တယ်။ ဘုရားသခင်၏ ညွှန်ကြားချက်အရ လူ ၃၀၀ ကိုသာ ရွေးချယ်ခဲ့သည်။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သူတို့ကို တိုက်ခိုက်ရန် အံ့ဖွယ်အစီအစဥ်တစ်ခု ပေးခဲ့သည်။ ဘုရားသခင်သည် ၎င်းတို့ကို တံပိုးများနှင့် အိုးအလွတ်များအတွင်း၌ မီးရှူးတိုင်များထားရှိစေခဲ့သည်။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ညအချိန်၌ ဂိဒေါင်နှင့် သူ၏လူ ၃၀၀ တို့သည် ဘုရားသခင်ပေးထားသည့် အစီအစဉ်ကို အကောင်အထည်ဖော်ခဲ့သည်။ မိဒျန်လူတို့ကို စစ်တိုက်၍ အနိုင်ရကြ၏။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ဂိဒေါင်နှင့် သူ၏လူ ၃၀၀ တို့သည် ဘုရားသခင်၏အမိန့်တော်ကို နာခံခြင်းဖြင့်သာ မိဒျန်လူမျိုးမြောက်မြားစွာကို စစ်တိုက်နိုင်ခဲ့ကြသည်။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ဘဝမှာ အောင်ပွဲရဖို့ လျှို့ဝှက်ချက်က ဘုရားသခင်ကို နာခံဖို့ပါ။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လူ ၃၀၀ သာရှိသော ရန်သူအများအပြားကို အနိုင်ယူနိုင်သော အနန္တတန်ခိုးရှင် ဘုရားသခင်ဖြစ်သည်။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ရန်သူကို အနိုင်ယူဖို့ ဂိဒေါင်နဲ့ သူ့လူ ၃၀၀ အတွက် ဘယ်အရာက အသုံးမချတာလဲ။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အိုး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ဓားရှည်များ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မီးရှူးမီးပန်း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တံပိုးများ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ဓားရှည်များ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လှည့်ကြည့်ခြင်းငှါ သွားကြောင်းကို ထာဝရဘုရားသည် မြင်တော်မူလျှင်၊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ချုံပုတ်အတွင်းမှ၊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"မောရှေ! မောရှေ!" မောရှေကလည်း၊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၃:၄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lang="m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စကားလုံး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/>
              <a:t>ထာဝရဘုရား၏ ကောင်းကင်တမန်သည် ဂိဒေါင်အား ထင်ရှားသောအခါ၊ ခွန်အားကြီးသော စစ်သူရဲ၊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တရားသူကြီးများ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၆:၁၂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၂၆ ဘုရားသခင်ရဲ့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/>
              <a:t>ရှံဆုန်၊ သန်မာသောစစ်သည်တော်။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မိန်းမသည် သားယောက်ျားကို ဖွားမြင်၍ ရှံဆုန်အမည်ဖြင့်မှည့်လေ၏။ သူကြီးပွား၍ ထာဝရဘုရားသည် ကောင်းကြီးပေးတော်မူ၏။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တရားသူကြီးများ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၁၃:၂၄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ဣသရေလခေါင်းဆောင်တို့တွင် ရှံဆုန်အမည်ရှိသော ခေါင်းဆောင်တစ်ဦးရှိခဲ့သည်။ မွေးကတည်းက ဘုရားသခင်နှင့် ခွဲခွာရမည့်သူဖြစ်သည်။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ရှံဆုန်သည် အလွန်သန်မာသော စစ်သည်တော်ဖြစ်သည်။ ရှံဆုန်၊ ဖိလိတ္တိလူများနှင့် သူတို့ကို ဖိနှိပ်သည့် အခြားနိုင်ငံများကြောင့် အစ္စရေးလူမျိုးကို မညှဉ်းဆဲနိုင်ပါ။</a:t>
            </a:r>
            <a:r xmlns:a="http://schemas.openxmlformats.org/drawingml/2006/main">
              <a:rPr lang="m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ပို.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သူ၏ ခွန်အားသည် ဆံပင်မှ ဆင်းသက်လာသည်။ သို့သော် အလိမ်ခံရခြင်းကြောင့် သူ၏ဆံပင်ကို ရိတ်ခဲ့သည်။ ဒါကြောင့် သူ့အာဏာ ဆုံးရှုံးသွားတယ်။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ရှံဆုန်ကို သိမ်းပိုက်ပြီး ရန်သူ၏ လှောင်ပြောင်ခြင်းကို ခံခဲ့ရသည်။ မောက်မာမှုကြောင့် လှည့်စားခံရတာ နောင်တရတယ်။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ရှံဆုန်သည် နောက်ဆုံးတွင် သူ့ကို တစ်ဖန်ပြန်၍ ခိုင်ခံ့စေရန် ဘုရားသခင်ထံ ဆုတောင်းခဲ့သည်။ ဘုရားသခင်သည် သူ၏ဆုတောင်းချက်ကို ဖြေကြားပြီး နောက်ဆုံးတွင် သူ့ကို တန်ခိုးပေးခဲ့သည်။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ရှံဆုန်သည် ဘုရားသခင်ထံမှ အထူးကျေးဇူးတော်နှင့် ခေါ်ဝေါ်ခြင်းကို ခံရသောသူဖြစ်သည်။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သူ့မာနကြောင့်၊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သူတို့အားလုံးကို ဆုံးရှုံးခဲ့တယ်။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ဘုရားသခင်၏ ကျေးဇူးတော်နှင့် တာဝန်ကို လက်ခံရရှိသော ဘုရားသခင်၏ ချစ်လှစွာသော သားသမီးများပင် ဖြစ်သည်။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ကျွန်ုပ်တို့သည် ဘုရားသခင်၏ နှုတ်ကပတ်တော်ရှေ့တွင် နှိမ့်ချရမည်ဖြစ်သည်။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ကျွန်ုပ်တို့၏ လေးနက်ပြီး မှန်ကန်သော ဆုတောင်းချက်များကို နားထောင်ပြီး အဖြေပေးသည်။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မရှိ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၁၇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ဟိ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စကားလုံး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၏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ဘုရားသခ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ဘေးဆယ်ပါး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ရှံဆုန်၏တန်ခိုးသည် အဘယ်ကလာသနည်း။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ဆံပင်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လက်မောင်း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ခြေထောက်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မျက်လုံး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ဆံပင်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မိန်းမသည် သားယောက်ျားကို ဖွားမြင်၍ ရှံဆုန်အမည်ဖြင့်မှည့်လေ၏။ သူကြီးပွား၍ ထာဝရဘုရားသည် ကောင်းကြီးပေးတော်မူ၏။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တရားသူကြီးများ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၁၃:၂၄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၂၇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/>
              <a:t>ရုသ၊ မြင့်မြတ်သော စရိုက်လက္ခဏာရှိသော အမျိုးသမီး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သင်၏လူတို့သည် ငါ၏လူဖြစ်ကြလိမ့်မည်။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ရုသ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၁:၁၆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ဂျူးအမျိုးသမီးတစ်ဦး၊ နောမိတွင် လူမျိုးခြားများနှင့် လက်ထပ်ထားသော သားနှစ်ယောက်ရှိသည်။ သို့သော် သူ့သားနှစ်ယောက် သေဆုံးသွားသည်။ ထို့ကြောင့် မုဆိုးမ ချွေးမနှစ်ယောက်နှင့် ကျန်ရစ်ခဲ့သည်။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နောမိသည် ယုဒပြည်ရှိ သူမ၏အိမ်သို့ ပြန်သွားရန် ဆုံးဖြတ်ခဲ့သည်။ အိမ်ပြန်ဖို့ သူ့ချွေးမနှစ်ယောက်ကို ပြောလိုက်တယ်။ သို့သော် သူ၏ ဒုတိယချွေးမသည် ဇာတိမြို့သို့ မပြန်ဘဲ ယုဒပြည်တွင် နေထိုင်ရန် ယောက္ခမနောက်လိုက်ခဲ့သည်။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ရုသသည် အိမ်သူအိမ်သားကို စီမံခန့်ခွဲရန် ခင်ပွန်းမရှိသောကြောင့် နောမိနှင့်နေရန် ကျန်ရှိသောစပါးကို ကောက်ရလေသည်။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ဗောဇပိုင်တဲ့လယ်မှာ ကျန်ခဲ့တဲ့ ကောက်နှံတွေကို ကောက်လိုက်မိလိုက်တယ်။ ဗောဇသည် မြင့်မြတ်သောမိန်းမဖြစ်သည်ဟု ထင်ကာ ရုသနှင့်လက်ထပ်ခဲ့သည်။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ဗောဇသည် ရုသနှင့်နောမိကို မိသားစုအဖြစ်လက်ခံပြီး ပျော်ရွှင်သောဘဝနေထိုင်ခဲ့သည်။ နောင်တွင်၊ ဒါဝိဒ်မင်းကြီးနှင့် ယေရှုသည် ဗောဇနှင့်ရုသတို့၏အဆက်အနွယ်မှ ဆင်းသက်လာခဲ့သည်။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သည် လူမျိုးခြားဖြစ်သည်။ သူမသည် စိတ်ရင်းမှန်ဖြင့် မိန်းမကောင်းတစ်ဦးဖြစ်ပြီး ယောက္ခမကို ကောင်းမွန်စွာ တာဝန်ထမ်းဆောင်ခဲ့သည်။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သူမသည် မင်္ဂလာရှိခဲ့သည်။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အိမ်နီးချင်းတွေကိုလည်း ကူညီရမယ်။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ဘုရားသခင်ကို ကိုးကွယ်ပါ။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စိတ်ကောင်းနှလုံးကောင်းဖြင့်။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အဲဂုတ္တုပြည်တဘက်၌ ငါ့လက်ကိုဆန့်၍ ဣသရေလလူတို့ကို နှုတ်ဆောင်သောအခါ၊ ငါသည် ထာဝရဘုရားဖြစ်ကြောင်းကို အဲဂုတ္တုလူတို့သည် သိကြလိမ့်မည်။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၇:၅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အပြင်ပန်းကို မကြည့်ဘဲ နှလုံးသားကို ကြည့်သည်။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နောမိက မောဘပြည်ကနေ ယုဒပြည်ကို ဘာကြောင့်ပြန်လာတာလဲ။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ဖျားနေလို့..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ခင်ပွန်းဆုံးပါးသွား၍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သားနှစ်ယောက်​ ဆုံးပါးသွားတဲ့အတွက်​..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သူ့မိသားစုနဲ့တွေ့ချင်တာကြောင့်..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သားနှစ်ယောက်​ ဆုံးပါးသွားတဲ့အတွက်​..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သင်၏လူတို့သည် ငါ၏လူဖြစ်ကြလိမ့်မည်။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ရုသ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၁:၁၆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28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ဟန္န၏ဆုတောင်းချက်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သူငယ်ရှမွေလသည် အရပ်မြင့်၍ ထာဝရဘုရားရှေ့တော်၌၎င်း၊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၁ရှမွေလ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၂:၂၆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ဟန္နတွင် သားမရှိ။ ထို့ကြောင့် သူမသည် အလွန်ဝမ်းနည်း၍ ဘုရားသခင်ထံ ဆုတောင်းခဲ့သည်။ “အို အဘဘုရားသခင်၊ ကိုယ်တော်သည် အကျွန်ုပ်၌ သားယောက်ျားကို ပေးတော်မူပါလျှင်၊ တစ်သက်ပတ်လုံး ကိုယ်တော်အတွက် အကျွန်ုပ်ပေးပါမည်။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သူမ၏ဆုတောင်းချက်ကို သတိရပြီး ရှမွေလအမည်ရှိသော သားကို ဟန္နကို ပေးခဲ့သည်။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ဟန္နသည် သူ့သားကို ဘုရားသခင်ထံ ဝတ်ပြုကိုးကွယ်ရန် ယခင်က ဆုတောင်းပေးခဲ့သည်။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ရှမွေလသည် ဘုရားသခင်ကို ကိုးကွယ်သော ဗိမာန်တော်တွင် နေထိုင်ခဲ့သည်။ သူသည် လူသားများနှင့် ဘုရားသခင်ထံမှ ကျေးဇူးများစွာကို ရရှိခဲ့သည်။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ရှမွေလငယ်သည် ငယ်ရွယ်သောကလေးတစ်ဦးအဖြစ် ကောင်းစွာကြီးပြင်းလာခဲ့သည်။ ထို့နောက်၊ နောက်ပိုင်းတွင်၊ သူသည် ဘုရားသခင်၏အသံကို နားထောင်သော ပရောဖက်တစ်ဦးဖြစ်လာခဲ့သည်။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မောရှေက အီဂျစ်ဘုရင်ဖာရောကို ဘုရားသခင်ရဲ့အမိန့်ကို ပြောပြတယ်။ “ထာ​ဝ​ရ​ဘု​ရား​မိန့်​တော်​မူ​သည်​ကား၊ ငါ့​လူ​တို့​သည် ငါ့​ကို​ရှိ​ခိုး​ခြင်း​ငှာ သွား​စေ​လော့”​ဟု မိန့်​တော်​မူ​၏။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ဟန္န၏ဆုတောင်းချက်အားလုံးကို ဘုရားသခင် နားထောင်ပြီး သူမကို သတိရပြီး အပြည့်အဝဖြေကြားခဲ့သည်။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ကျွန်ုပ်တို့၏ဆုတောင်းချက်အားလုံးကို နားထောင်တော်မူ၏။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ကျွန်ုပ်တို့ ဆုတောင်းရမည်။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အလေးအနက်ထားပြီး ရိုးရိုးသားသား။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ကျွန်ုပ်တို့၏ဆုတောင်းချက်ကို နားထောင်ပြီး သစ္စာရှိစွာဖြေကြားခဲ့သည်။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lang="m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ပဟေဠိ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ဟန်နာ ဘာကြောင့် အရမ်းဝမ်းနည်းခဲ့ရတာလဲ။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ဗိုက်နာခြင်း။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ပိုက်ဆံမရှိလို့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သားမရှိလို့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သူမ ရုပ်ဆိုးလို့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သားမရှိလို့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သူငယ်ရှမွေလသည် အရပ်မြင့်၍ ထာဝရဘုရားရှေ့တော်၌၎င်း၊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၁ရှမွေလ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၂:၂၆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မရှိ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၂၉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ရှောလုဘုရင်၊ ဣသရေလ၏ပထမဘုရင်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ထာ​ဝ​ရ​ဘု​ရား​က ``သူတို့​၏​စ​ကား​ကို​နား​ထောင်​၍ ရှင်​ဘု​ရင်​တစ်​ပါး​ကို​ပေး​တော်​မူ​ပါ။ ရှမွေလကလည်း၊ လူအပေါင်းတို့သည် မိမိမြို့သို့ ပြန်သွားကြသည်ဟု ဣသရေလလူတို့အား ဆို၏။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၁ရှမွေလ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၈:၂၂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"ငါတို့ဘုရင်လိုတယ်" ဣသရေလလူတို့သည် ရှမွေလအား ရှင်ဘုရင်တပါးကို ပေးစေခြင်းငှါ တောင်းလျှောက်ကြ၏။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သူတို့တောင်းသည်အတိုင်း ရှင်ဘုရင်တပါးကို ငါပေးမည်ဟု ဘုရားသခင်မိန့်တော်မူ၏။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ရှောလုကို ရှမွေလထံသို့ စေလွှတ်ခဲ့သည်။ ဘုရားသခင်သည် ရှမွေလကို ဣသရေလရှင်ဘုရင်ဖြစ်ရန် သူ၏ခေါင်းပေါ်ဆီလောင်းစေခဲ့သည်။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“ဒါက ငါတို့ရဲ့ခေါင်းဆောင် ရှောလု။” ဘုရားသခင်သည် ရှောလုအား ဣသရေလအမျိုး၏ခေါင်းဆောင်အဖြစ် ခန့်အပ်ကြောင်း ဣသရေလလူတို့အား ရှမွေလအား အသိပေးခဲ့သည်။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"ဘယ်လိုမျှမဖြစ်နိုင်! ဘုရားသခင်က ဘယ်သူလဲ။ ငါသည် ဘုရားဖြစ်သည်” ဟု ဖာရောဘုရင်က ပြင်းပြင်းထန်ထန် ငြင်းဆိုခဲ့သည်။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အစပိုင်းတွင် ရှောလုသည် ဣသရေလလူမျိုးအား ဘုရားသခင့်အလိုတော်ကို သစ္စာရှိရှိနာခံခြင်းဖြင့် ကောင်းစွာဦးဆောင်ခဲ့သည်။ သို့ရာတွင်၊ သူ၏မာနနှင့်မာနကြောင့် ဘုရားသခင်၏အလိုတော်ကို သစ္စာဖောက်သည့် ဆိုးယုတ်သောဘုရင်ဖြစ်လာခဲ့သည်။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အစပိုင်းတွင် ရှောလုသည် နှိမ့်ချသည်။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ဘုရင်ဖြစ်လာပြီးနောက်၊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ဘုရားသခင်၏ အလိုတော်ကို မနာခံတော့ပါ။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မာနကြီးပြီး လောဘကြီးလာတယ်။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မင်းရဲ့ခမည်းတော်ဘုရားသခင်က မင်းကိုမြှောက်ပင့်တဲ့အခါ မင်းအမြဲနှိမ့်ချနေရမယ်။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နှိမ့်ချသူကို ချစ်သည်၊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မာနကြီးသောသူမူကား၊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အစ္စရေးလူတွေ ရှမွေလကို ဘာတောင်းဆိုခဲ့သလဲ။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အစားအသောက်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ဘုရင်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 နှုတ်ကပတ်တော်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ဘုရင်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ထာ​ဝ​ရ​ဘု​ရား​က ``သူတို့​၏​စ​ကား​ကို​နား​ထောင်​၍ ရှင်​ဘု​ရင်​တစ်​ပါး​ကို​ပေး​တော်​မူ​ပါ။ ရှမွေလကလည်း၊ လူအပေါင်းတို့သည် မိမိမြို့သို့ ပြန်သွားကြသည်ဟု ဣသရေလလူတို့အား ဆို၏။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၁ရှမွေလ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၈:၂၂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မရှိ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/>
              <a:t>ဂေါလျတ်ကိုသတ်သော ဒါဝိဒ်၊</a:t>
            </a:r>
            <a:r xmlns:a="http://schemas.openxmlformats.org/drawingml/2006/main">
              <a:rPr lang="my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ဒါဝိဒ်ကလည်း၊ သင်သည် ဓား၊ လှံ၊ လှံနှင့်ငါ့ကို တိုက်သော်လည်း၊ အနန္တတန်ခိုးရှင်၊ အနန္တတန်ခိုးရှင် ထာဝရဘုရား၊ သင်သည် ကဲ့ရဲ့သော ဣသရေလဗိုလ်ခြေတို့၏ ဘုရားသခင် ထာဝရဘုရား၏ နာမတော်ကို ထောက်၍၊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၁ရှမွေလ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၁၇:၄၅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ဖိလိတ္တိတပ်ထဲမှာ ဂေါလျတ်လို့ခေါ်တဲ့ ဧရာမစစ်သားတစ်ယောက်ရှိတယ်။ သူသည် တိုက်ပွဲစတင်ခြင်းဖြင့် ဘုရားသခင်၏နာမတော်ကို စော်ကားခဲ့သည်။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ကြောက်ရွံ့ထိတ်လန့်နေသောကြောင့် မည်သူမျှ သူ့ကို မတိုက်ဝံ့ကြပေ။</a:t>
            </a:r>
          </a:p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ထိုအချိန်တွင်၊ သူငယ်ဒါဝိဒ်က၊ ငါသွား၍ တိုက်မည်ဟု ရှောလုမင်းကြီးအား လျှောက်လေ၏။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'ဘုရားသခင်က ငါနဲ့အတူရှိနေရင် သူ့ကို ငါအနိုင်ယူနိုင်တယ်။</a:t>
            </a:r>
          </a:p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ဒါဝိဒ်သည် ချောသောကျောက်ငါးလုံးဖြင့် ဂေါလျတ်ထံချဉ်းကပ်သည်။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ဘုရားသခင်ထံ ဆုတောင်းခဲ့သည်။ “သခင်၊ ယခုမှစ၍ အဘယ်သို့ ပြုတော်မူမည်ကို ကျွန်ုပ်အား ကျေးဇူးပြု၍ ကျေးဇူးပြု၍ မိန့်တော်မူပါ။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ဒါဝိဒ်က ဓားလှံနဲ့ ချီလာတဲ့ ဂေါလျတ်ကို ပြောတယ်။ “ထာဝရအရှင်ဘုရားသခင်၏ နာမတော်အားဖြင့် သင်တို့ကို ငါတိုက်မည်။”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ဒါဝိဒ်​က ကျောက်​ခဲ​နဲ့​ပစ်​ပြီး ဂေါ​လျတ်​ကို သူ့​န​ဖူး​ကို ရိုက်​တယ်။</a:t>
            </a:r>
          </a:p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ဒါဝိဒ်သည် ဘုရားသခင်၏အကူအညီဖြင့် ဤတိုက်ပွဲကို အောင်နိုင်ခဲ့သည်။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အစ္စရေးစစ်သားတွေ ကြောက်လန့်သွားတယ်။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ဧရာဂေါ။ သူ့ကိုကြောက်ကြတယ်။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ဘုရားသခင်ကာကွယ်မှုကို ယုံကြည်သူ ဒါဝိဒ်သည် သူ့အား ရဲရင့်စွာတိုက်ခိုက်ပြီး အနိုင်ယူခဲ့သည်။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ကျွန်ုပ်တို့ကို အမြဲကာကွယ်ပေးသည်ဟု ကျွန်ုပ်တို့ ယုံကြည်သင့်သည်။ ဘယ်လိုအခြေအနေမျိုးမှာမဆို ဘုရားသခင်က ကျွန်ုပ်တို့ကို ကာကွယ်ပေးမယ်လို့ ယုံကြည်ခြင်းအားဖြင့် သတ္တိရှိနိုင်ပါတယ်။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ဘုရားသခင်ကို ယုံကြည်ခြင်းမှရရှိသော ရဲစွမ်းသတ္တိသည် အကြောက်တရားကို ကျော်လွှားနိုင်သည်။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သူ့အတွက် တိုက်ပွဲဝင်သူများကို အောင်ပွဲပေးသည်။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ဒါဝိဒ်သည် ဂေါလျတ်ကို အဘယ်သို့ ပစ်ခဲ့သနည်း။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ဓား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လှံ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ကျောက်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ဒိုင်း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ကျောက်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ဒါဝိဒ်ကလည်း၊ သင်သည် ဓား၊ လှံ၊ လှံနှင့်ငါ့ကို တိုက်သော်လည်း၊ အနန္တတန်ခိုးရှင်၊ အနန္တတန်ခိုးရှင် ထာဝရဘုရား၊ သင်သည် ကဲ့ရဲ့သော ဣသရေလဗိုလ်ခြေတို့၏ ဘုရားသခင် ထာဝရဘုရား၏ နာမတော်ကို ထောက်၍၊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၁ရှမွေလ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၁၇:၄၅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အဲဂုတ္တုပြည်တရှောက်လုံးတွင် ဘေးဆယ်ပါးကို ကျရောက်စေတော်မူသည်။ အီဂျစ်လူမျိုးများနှင့် ဖာရောဘုရင်တို့သည် မည်သူဖြစ်သည်ကို စစ်မှန်သောဘုရားသခင်ဖြစ်ကြောင်း သိလာကြသည်။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“မောရှေ၊ သင်၏အစ္စရေးလူအပေါင်းတို့နှင့်အတူ အဲဂုတ္တုပြည်မှ ထွက်သွားလော့။” ဖာရောဘုရင်က သူတို့ကို လွှတ်လိုက်ရုံမှတပါး ရွေးချယ်စရာမရှိတော့ဘူး။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ဖာရောသည် ဘုရားသခင်ကို လျစ်လျူရှုခြင်းဖြင့် သူသည် အသန်ဆုံးဟု ထင်ခဲ့သည်။</a:t>
            </a:r>
            <a:r xmlns:a="http://schemas.openxmlformats.org/drawingml/2006/main">
              <a:rPr lang="m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သူသည် ကြီးကြီးမားမား ကပ်ဘေးကြီးအောက်တွင် နေခဲ့ရသည်။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ကျွန်ုပ်တို့မဟုတ်ဘဲ အနန္တတန်ခိုးရှင်ဖြစ်ကြောင်း ကျွန်ုပ်တို့ ဝန်ခံရမည်။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လှည့်ကြည့်ခြင်းငှါ သွားကြောင်းကို ထာဝရဘုရားသည် မြင်တော်မူလျှင်၊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ချုံပုတ်အတွင်းမှ၊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"မောရှေ! မောရှေ!" မောရှေကလည်း၊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၃:၄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ရုပ်တုရုပ်တုများ သို့မဟုတ် အခြားသော အတုအယောင်နတ်ဘုရားများနှင့် ကွဲပြားသည်။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အသက်ရှင်လျက် တန်ခိုးကြီးသော တန်ခိုးဖြင့် လုပ်ဆောင်နေသည်။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အီဂျစ်ပြည်အပေါ် ဘုရားသခင် မည်မျှ ဘေးအန္တရာယ်များ ကျရောက်စေခဲ့သနည်း။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ငါး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ခုနစ်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တစ်ဆယ့်နှစ်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ဆယ်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ဆယ်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အဲဂုတ္တုပြည်တဘက်၌ ငါ့လက်ကိုဆန့်၍ ဣသရေလလူတို့ကို နှုတ်ဆောင်သောအခါ၊ ငါသည် ထာဝရဘုရားဖြစ်ကြောင်းကို အဲဂုတ္တုလူတို့သည် သိကြလိမ့်မည်။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၇:၅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မဟုတ်ဘူး ၁၈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တိမ်တိုက်တစ်ခု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4400"/>
              <a:t>မီးတိုင်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ထာ ဝ ရ ဘု ရား သည် နေ့ နေ့ ရော ည နေ့ ရော ဘက် သွားလာ နိုင် ရန် မီး တိုင် ဖြင့် လမ်း ညွှန် စေ ခြင်း ငှါ မိုဃ်း တိမ် တိုင် ဖြင့် ရှေ့ သို့ ကြွ တော် မူ 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 ၁၃:၂၁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အစ္စရေးလူမျိုးသည် အီဂျစ်တွင် နှစ်ပေါင်း ၄၃၀ နေထိုင်ခဲ့သည်။ အနှစ် ၄၃၀ အဆုံးတွင် ကတိထားရာပြည်-ခါနန်ပြည်သို့ ပြန်သွားရန် အီဂျစ်ပြည်မှ ထွက်ခွာခဲ့ကြသည်။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"လမ်းမှန်ကို ဘယ်လိုရောက်နိုင်မလဲ" "လမ်းမှာ လူဆိုးတွေနဲ့တွေ့ရင် ဘယ်လိုလုပ်မလဲ။" အရမ်းစိုးရိမ်ကြတယ်။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ထိုအချိန်တွင်၊ ဘုရားသခင်သည် သူတို့ကို လမ်းပြနေကြောင်း သက်သေပြခဲ့သည်။ တိမ်တိုင်ဖြစ်ခဲ့တယ်။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ညဘက်တွင် မီးတိုင်ဖြစ်လာသည်။ ဤကဲ့သို့ပင် ဘုရားသခင်သည် သူတို့ကို နေ့ရောညပါ လမ်းညွှန်ခဲ့သည်။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"ကျွန်ုပ်တို့ မကြောက်ပါဘူး၊ ဘုရားသခင်သည် ကျွန်ုပ်တို့နှင့်အတူ ရှိတော်မူ၏။" ဣသရေလလူတို့သည် မိုဃ်းတိမ်တိုင်နှင့် မီးတိုင်တို့နှင့်အတူ သူတို့ကို လမ်းပြပေးသည့်အတွက် ဘုရားသခင်ကို ကျေးဇူးတင်ကြသည်။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တစ်နေ့တွင်၊ မောရှေသည် အီဂျစ်လူတစ်ဦးကို အစ္စရေးလူတစ်ဦး ရိုက်နှက်သည်ကို မြင်သောအခါ ဒေါသအမျက်ထွက်ကာ မိမိလူတို့နှင့် ပေါင်းဖက်ကာ အီဂျစ်လူကို သတ်ပစ်ခဲ့သည်။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lang="m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အစ္စရေးလူများစွာသည် အန္တရာယ်ရှိသောသဲကန္တာရကိုဖြတ်ကျော်သောအခါ၊ ဘုရားသခင်သည် သူတို့ကို မိုဃ်းတိမ်တိုင်နှင့် မီးတိုင်တို့နှင့်အတူ လမ်းပြကာကွယ်ပေးကြောင်း သက်သေပြခဲ့သည်။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ယခု၊ ဘုရားသခင်သည် ကျွန်ုပ်နှင့်အတူရှိ၍ ကျွန်ုပ်ကို ကာကွယ်ပေးပါသည်။ ဘုရားသခင်ကို ကျေးဇူးတော်ချီးမွမ်းကြပါစို့။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ကျွန်ုပ်တို့နှင့်အတူ အမြဲရှိတော်မူ၏။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ငါတို့ကို နေ့ရောညပါ ကာကွယ်ပေးတယ်။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အစ္စရေးလူတွေ အီဂျစ်ပြည်ကနေ ထွက်သွားတဲ့အခါ ဘုရားသခင်က သူတို့ကို ဘာနဲ့ လမ်းညွှန်ခဲ့သလဲ။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မိုးတိမ်တိုင်နှင့် မီးတိုင်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ငှက်နှင့်ငါး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နေနှင့်လ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ခွေးနှင့်ကြောင်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မိုးတိမ်တိုင်နှင့် မီးတိုင်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ထာ ဝ ရ ဘု ရား သည် နေ့ နေ့ ရော ည နေ့ ရော ဘက် သွားလာ နိုင် ရန် မီး တိုင် ဖြင့် လမ်း ညွှန် စေ ခြင်း ငှါ မိုဃ်း တိမ် တိုင် ဖြင့် ရှေ့ သို့ ကြွ တော် မူ 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 ၁၃:၂၁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19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ခြောက်သွေ့သောမြေပေါ်တွင် ဣသရေလလူတို့သည် ကွဲပြားသောပင်လယ်ကိုဖြတ်၍ သွားကြသည်။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ပင်လယ်ပေါ်မှာ လက်ကိုဆန့်၍ ထိုညဉ့်လုံးတွင် ထာဝရဘုရားသည် ပြင်းစွာသောအရှေ့လေဖြင့် ပင်လယ်ကို နှင်ထုတ်၍ သွေ့ခြောက်သောမြေဖြစ်လေ၏။ ရေတွေ ကွဲသွားတယ်၊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၁၄-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မောရှေနှင့် ဣသရေလလူတို့သည် ခါနာန်သို့သွားရာလမ်းတွင် ပင်လယ်နီကိုတွေ့ကြသည်။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အဲဂုတ္တုလူက အစ္စရေးတွေကို ပြန်ဖမ်းဖို့ အိတ်ထဲထည့်လိုက်တယ်။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ထို့နောက်တွင်၊ အံ့သြဖွယ်ကောင်းသောအရာတစ်ခုဖြစ်ပျက်ခဲ့သည်။ ဘုရားသခင်သည် ပင်လယ်နီကို ပိုင်းခြားစေပြီး ဣသရေလလူတို့ကို ခြောက်သွေ့သောမြေပေါ်တွင် ဖြတ်သန်းစေခဲ့သည်။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အဲဂုတ္တုစစ်သားတွေက သူတို့ကို ကျောခိုင်းထားပေမယ့် ပင်လယ်က ပြန်တက်လာပြီး အီဂျစ်စစ်သားတွေအားလုံး ပင်လယ်ထဲ ရေမြုပ်သွားခဲ့တယ်။ သူတို့ထဲက တစ်ယောက်မှ မလွတ်မြောက်ဘူး။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ထို​အ​ကြောင်း​ကို​ဖာ​ရော​ကြား​လျှင် မော​ရှေ​သည်​ကြောက်​၍ အဲ​ဂု​တ္တု​နန်း​တော်​မှ​ထွက်​ပြေး​ပြီး မိ​ဒျန်​တော​ကန္တာ​ရ​တွင်​နေ​ထိုင်​လေ၏။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ကျွန်ုပ်တို့ကို ကယ်တင်ခြင်းအတွက် ဘုရားသခင်ကို ကျေးဇူးတင်ပါသည်။ အစ္စရေးလူအပေါင်းတို့သည် ရွှင်လန်းသောသီချင်းများ သီဆိုကြသည်။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ဣသရေလလူတို့ကို ၎င်းတို့၏ ဆိုးရွားသောအခြေအနေမှ ကယ်တင်ခဲ့သည်။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အပြစ်ကြောင့် အသေခံဖို့ အခြေအနေ ကြုံခဲ့ရပေမယ့် ဘုရားသခင်က ငါ့ကို ကယ်တင်ဖို့ ယေရှုကို စေလွှတ်ခဲ့တယ်။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ကျွန်ုပ်အား ထာဝရသေခြင်းမှ ကယ်တင်ခဲ့သည်။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အိုအဘဘုရားသခင်၊ ကျေးဇူးအများကြီးတင်ပါတယ်။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ဘုရားလား?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ဘုရားသခ။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ကျွန်ုပ်တို့၏ကယ်တင်ရှင်ဖြစ်ပြီး သူ၏လူများကို အံ့သြဖွယ်နည်းလမ်းဖြင့် ကယ်တင်သည်။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အစ္စရေးတွေ ပင်လယ်နီကို ဘယ်လိုဖြတ်ကျော်ခဲ့သလဲ။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သူတို့ကို သင်္ဘောကြီးတစ်စင်း စေလွှတ်ခဲ့သည်။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ဘုရားသခင်က သူတို့ကို ပင်လယ်ရေပေါ်မှာ လမ်းလျှောက်ခွင့်ပေးတယ်။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ပင်လယ်နီကို ပိုင်းခြား၍ လျှောက်လှမ်းပါစေ။</a:t>
            </a:r>
          </a:p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ခြောက်သွေ့သောမြေ။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၎င်းတို့အား ပင်လယ်ပေါ်တွင် ပျံသန်းစေတော်မူပါ။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ဘုရားသခင်သည် ပင်လယ်နီကို ပိုင်းခြား၍ လျှောက်လှမ်းပါစေ။</a:t>
            </a:r>
          </a:p>
          <a:p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ခြောက်သွေ့သောမြေ။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ပင်လယ်ပေါ်မှာ လက်ကိုဆန့်၍ ထိုညဉ့်လုံးတွင် ထာဝရဘုရားသည် ပြင်းစွာသောအရှေ့လေဖြင့် ပင်လယ်ကို နှင်ထုတ်၍ သွေ့ခြောက်သောမြေဖြစ်လေ၏။ ရေတွေ ကွဲသွားတယ်၊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၁၄-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20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/>
              <a:t>အမဲသားကို စွန့်တော်မူသောဘုရား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“ဣသရေလအမျိုးသားတို့၏ ညည်းတွားသံကို ငါကြားရပြီ။ ညဦးယံ၌ အသားစား၍ နံနက်ယံ၌ မုန့်နှင့်ပြည့်လိမ့်မည်။ သို့ပြုလျှင် ငါသည် သင်တို့၏ဘုရားသခင် ထာဝရဘုရားဖြစ်ကြောင်းကို သင်တို့သိရကြလိမ့်မည်ဟု မိန့်တော်မူ၏။ “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၁၆:၁၂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အစ္စရေးတွေ သဲကန္တာရမှာ စားစရာမရှိဘူး။ ထို့နောက် မောရှေနှင့် ဘုရားသခင်ကို ပြစ်တင်ရှုတ်ချကြသည်။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ထိုအခါ ထာဝရဘုရားသည် မောရှေအား မိန့်တော်မူ၏။ "မင်းအတွက် ကောင်းကင်က အစာကို ငါချပေးမယ်။"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နံနက်ခင်းတွင် သဲကန္တာရကြမ်းပြင်တွင် နှင်းခဲကဲ့သို့ သေးငယ်သော အမှုန်အမွှားများ ပေါ်လာသည်။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သိုးထိန်းအဖြစ် အနှစ် ၄၀ နေထိုင်ခဲ့ပြီး နောက်ဆုံးတွင် အသက် ၈၀ ပြည့်သွားခဲ့သည်။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ညဦးယံ၌ ငုံးသည် သူတို့အပေါ်မှ လာ၍ လဲကျ၍ တပ်ကို ဖုံးလွှမ်းလေ၏။ စုဆောင်း၍ ချက်ပြုတ်စားကြ၏။ တော၌ပင် အစာမငတ်ကြ။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"ကျေးဇူးတင်ပါတယ် ဘုရားသခင်!" မောရှေနှင့် ဣသရေလလူတို့သည် ဘုရားသခင်၏ အနန္တတန်ခိုးတော်ကြောင့် အံ့သြခဲ့ကြသည်။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သူ၏လူများအား အံ့သြဖွယ်နည်းလမ်းနှင့် အနန္တတန်ခိုးတော်ဖြင့် နေ့စဥ်စားနပ်ရိက္ခာကို သဲကန္တာရတွင်ပင် ရှာမတွေ့ပေ။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ကျွန်ုပ်တို့၏လိုအပ်ချက်များကို သူ၏အံ့ဖွယ်နည်းလမ်းဖြင့် သစ္စာရှိရှိ ဖြည့်ဆည်းပေးမည်ဟု ကျွန်ုပ်တို့ယုံကြည်ပါသည်။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ဘုရားလား?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ကျွန်ုပ်တို့၏ လိုအပ်ချက်များကို ကြိုတင်သိရှိပြီး သူ၏ အံ့သြဖွယ်နည်းလမ်းဖြင့် သူတို့ကို ပေးဆောင်တော်မူသော အံ့သြဖွယ်ဘုရားသခင်ဖြစ်သည်။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သူ၏ငတ်မွတ်သောလူများအတွက် အဘယ်အရာကို ဖြည့်ဆည်းပေးခဲ့သနည်း။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မန္နနှင့် ငုံး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ပေါင်မုန့်နှင့် နို့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အသားနှင့်ရေ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ထမင်းနှင့်ဟင်းချို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မန္နနှင့် ငုံး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“ဣသရေလအမျိုးသားတို့၏ ညည်းတွားသံကို ငါကြားရပြီ။ ညဦးယံ၌ အသားစား၍ နံနက်ယံ၌ မုန့်နှင့်ပြည့်လိမ့်မည်။ သို့ပြုလျှင် ငါသည် သင်တို့၏ဘုရားသခင် ထာဝရဘုရားဖြစ်ကြောင်းကို သင်တို့သိရကြလိမ့်မည်ဟု မိန့်တော်မူ၏။ “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၁၆:၁၂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မရှိ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/>
              <a:t>ပညတ်တော်ဆယ်ပါး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မစားဘဲ၊ အရက်လေးဆယ်ပတ်လုံး ထာဝရဘုရားနှင့်အတူ ရှိလေ၏။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မုန့် သို့မဟုတ် ရေသောက်ပါ။ ပဋိညာဉ်တရားတည်းဟူသော ပညတ်တော်ဆယ်ပါးကို ကျောက်ပြားပေါ်တွင် ရေးထားလေ၏။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 ၃၄:၂၈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ဣသရေလလူတို့သည် ဟောရပ်တောင် (သိနာတောင်) သို့ ရောက်ကြသည်။ ထာဝရအရှင်ဘုရားသခင်၏ ဘုန်းတော်သည် မွန့်သိနာတောင် (ဟောရပ်တောင်) ပေါ်တွင် ပြည့်နေ၏။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ဘုရားသခင်က မောရှေအား “တောင်ပေါ်မှ ငါ့ထံသို့ လာလော့” ဟု မိန့်တော်မူ၏။ မောရှေသည် ဘုရားသခင်၏တောင်တော်ပေါ်သို့ တက်သွားသည်။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တစ်နေ့မှာ ဘုရားသခင်က သူ့ကို မီးလောင်နေတဲ့ ချုံပုတ်ထဲမှာ ခေါ်ပြီး မိန့်တော်မူတယ်။ “ငါ၏လူ ဣသရေလလူတို့ကို အဲဂုတ္တုပြည်မှ ကယ်တင်ခြင်းငှာ ဖာရောဘုရင်ထံသို့ ငါစေလွှတ်၏။”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ထာ​ဝ​ရ​ဘု​ရား​သည် ဟော​ရပ်​တောင်​ပေါ်​တွင်​ဆုံ​တော်​မူ​၏။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မောရှေအား ကျောက်ပြားများကို ပေးခဲ့သည်။ ပညတ်တော်ဆယ်ပါးကို ဣသရေလလူတို့ လိုက်နာရန် ပညတ်တော်များနှင့် ပညတ်တော်များကို ဘုရားသခင် ရေးခဲ့သည်။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“သခင်၊ ငါတို့ကို ဥပဒေတွေ ပေးတဲ့အတွက် ကျေးဇူးတင်ပါတယ်”</a:t>
            </a:r>
          </a:p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မောရှေက “ဤအဖိုးတန်သော ပညတ်တော်ဆယ်ပါးကို ငါကယ်နှုတ်၍ သွန်သင်မည်” ဟု တွေးထင်ခဲ့သည်။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ပညတ်တော်ဆယ်ပါးသည် ကျွန်ုပ်တို့၏အသက်တာအတွက် ဘုရားသခင်ပေးထားသည့် အဖိုးတန်စည်းမျဉ်းများဖြစ်သည်။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ဘုရားသခင်၏ပညတ်များကို နာခံသောအခါ၊ ဘုရားသခင်သည် ကျွန်ုပ်တို့၏အသက်တာကို နှစ်သက်လိမ့်မည်။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ကျွန်ုပ်တို့အား ပညတ်တော်များနှင့် ပညတ်တော်ဆယ်ပါးကို ပေးထားသည်။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ဤပညတ်တရားများနှင့် ပညတ်တော်များအားဖြင့် ကျွန်ုပ်တို့အား ကိုယ်တော်တိုင် သိစေတော်မူပါ။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ပညတ်တော်ဆယ်ပါးကို ဘုရားသခင် ဘယ်မှာရေးခဲ့သလဲ။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သစ်သားတက်ဘလက်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ရွှံ့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တက်ဘလက်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စက္ကူ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ကျောက်သင်ပုန်း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ကျောက်သင်ပုန်း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မစားဘဲ၊ အရက်လေးဆယ်ပတ်လုံး ထာဝရဘုရားနှင့်အတူ ရှိလေ၏။</a:t>
            </a: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မုန့် သို့မဟုတ် ရေသောက်ပါ။ ပဋိညာဉ်တရားတည်းဟူသော ပညတ်တော်ဆယ်ပါးကို ကျောက်ပြားပေါ်တွင် ရေးထားလေ၏။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 ၃၄:၂၈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22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ရွှေနွားသငယ်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သူ​တို့​ပေး​အပ်​သော​အ​ရာ​ကို​ယူ​၍ ပုံ​သဏ္ဍာန်​ဖြင့် သွန်း​လုပ်​သော​ရုပ်​တု​ဖြစ်​၏။</a:t>
            </a:r>
          </a:p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ခြေသလုံးသားကို ကိရိယာတစ်ခုဖြင့် ပုံဖော်ပါ။ အိုဣသရေလ၊ ဤသူတို့သည် သင့်ကို အဲဂုတ္တုပြည်မှ နှုတ်ဆောင်သော သင်၏ဘုရားများဖြစ် သည် ဟု ဆိုကြ၏။</a:t>
            </a:r>
          </a:p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၃၂:၄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တောင်ပေါ်မှ ဆင်းမလာသည်မှာ အကြာကြီးနေ၍ စိတ်မသက်မသာ ခံစားလိုက်ရသည်။ “မောရှေအစား ငါတို့ကို ဦးဆောင်ဖို့ ငါတို့ရဲ့ဘုရားသခင် လိုအပ်တယ်။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မောရှေသည် ဘုရားသခင်ပေးတော်မူသော တောင်ဝှေးကိုကိုင်ဆောင်ပြီး သူ၏လူများကို ကယ်တင်ရန် အီဂျစ်ပြည်သို့ ပြန်လာခဲ့သည်။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သူတို့သည် ရွှေနွားသငယ်ကို လုပ်ကာ ဦးဆောင်ရန် သူတို့၏ဘုရားအဖြစ် ကိုးကွယ်ကြသည်။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ပညတ်တော်ဆယ်ပါးကို လိုက်နာသော မောရှေသည် အလွန်ဒေါသထွက်သွားသည်။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သူတို့ကို ပြင်းပြင်းထန်ထန် အမျက်ထွက်ခဲ့သည်။ “သူတို့ကို ငါဖျက်မယ်။ ထိုအခါ မင်းကို လူမျိုးကြီးဖြစ်အောင် ငါလုပ်မယ်။"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သို့သော်၊ မောရှေသည် သူတို့ကို အလေးအနက်ထား၍ ခွင့်လွှတ်ရန် ဘုရားသခင်ထံ ဆုတောင်းခဲ့သည်။ ဘုရားသခင်သည် မောရှေ၏ပဌနာကိုကြား၍ ခွင့်လွှတ်တော်မူ၏။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lang="m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 အမုန်းဆုံးအရာမှာ သူ့အစား အခြားဘုရားများကို ကိုးကွယ်ခြင်းဖြစ်သည်။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မည်​သည့်​ရုပ်​တု​ကို​မျှ မည်​သည့်​အ​ရာ​တွင်​မျှ ကိုယ်​တိုင်​လုပ်​ဆောင်​ခြင်း​မ​ပြု​ရ။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ဘာပဲဖြစ်​ဖြစ်​ သူတို့​ရှေ့မှာ ဦးညွှတ်​မကိုးကွယ်​ရဘူး။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rgbClr val="FF0000"/>
                </a:solidFill>
              </a:rPr>
              <a:t>ဘုရားသခ?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သူ့အစား ရုပ်တုကိုးကွယ်ခြင်းကို အမုန်းဆုံးဖြစ်သည်။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အပြစ်ကျူးလွန်ခြင်းအတွက် အစ္စရေးလူမျိုးသည် အဘယ်ရုပ်တုကို ပြုလုပ်ခဲ့သနည်း။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ရွှေရောင်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လင်းယုန်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ရွှေနွားရုပ်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ငွေနွားသငယ်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ငွေရောင်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လင်းယုန်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ရွှေနွားရုပ်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သူ​တို့​ပေး​အပ်​သော​အ​ရာ​ကို​ယူ​၍ ပုံ​သဏ္ဍာန်​ဖြင့် သွန်း​လုပ်​သော​ရုပ်​တု​ဖြစ်​၏။</a:t>
            </a:r>
          </a:p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ခြေသလုံးသားကို ကိရိယာတစ်ခုဖြင့် ပုံဖော်ပါ။ အိုဣသရေလ၊ ဤသူတို့သည် သင့်ကို အဲဂုတ္တုပြည်မှ နှုတ်ဆောင်သော သင်၏ဘုရားများဖြစ် သည် ဟု ဆိုကြ၏။</a:t>
            </a:r>
          </a:p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ထွက်မြောက်ရာ၊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၃၂:၄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၂၃ ဘုရားသခင်ရဲ့နှုတ်ကပတ်တော်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သဲကန္တာရရှိ ဘုရားအိမ် (တဲဗိမာန်)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တဲတော်၊ သက်သေခံချက် တဲတော် တည်သောနေ့၌ မိုဃ်းတိမ်သည် ဖုံးလွှမ်းလေ၏။ ညဦးမှသည် နံနက်တိုင်အောင် တဲတော်အထက်မိုဃ်းတိမ်သည် မီးနှင့်တူ၏။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နံပါတ်များ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၉:၁၅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မောရှေအား အသက် 80 တွင် ဣသရေလလူမျိုး၏ခေါင်းဆောင်အဖြစ် ခေါ်ခဲ့သည်။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ဘုရားသခင်၏အကြံအစည်သည် ကျွန်ုပ်တို့နှင့်မတူသော်လည်း၊ သူ၏အကြံအစည်သည် အမြဲတမ်းပြီးပြည့်စုံသည်။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ဘုရားသခင်၏အကြံအစည်သည် ပြီးပြည့်စုံသည်ဟု ကျွန်ုပ်တို့ယုံကြည်ရမည်ဖြစ်ပြီး ကျွန်ုပ်တို့သည် ကိုယ်တော်ကို မှီခိုအားထားရမည်ဖြစ်သည်။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မောရှေအား တဲတော်—ဘုရားသခင်၏အိမ်တော်ဖြစ်စေရန် အမိန့်တော်ရှိသည်။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တဲတော်၏ပုံသဏ္ဍာန်နှင့် တဲတော်အတွက် ပြင်ဆင်ရမည့်အရာအားလုံးကို ပြောပြခဲ့သည်။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တဲတော်၌ ဘုရားသခင်ကို ဝတ်ပြုသောအခါ ဆောင်းပါးတိုင်းကို မည်သို့အသုံးပြုရမည်ကို ဘုရားသခင်က သူတို့ကို သိစေခဲ့သည်။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မောရှေနှင့် ဣသရေလလူတို့သည် ဘုရားသခင်ညွှန်ကြားသည့်အတိုင်း တဲတော်—ဘုရားသခင်၏အိမ်တော်—ကိုဖန်ဆင်းသည်။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တဲတော်တည်သောနေ့၌၊ ဘုရားသခင်၏ဘုန်းတော်ကိုထင်ရှားစေသော မိုဃ်းတိမ်သည် ဖုံးအုပ်လေ၏။ တဲတော်သည် ဣသရေလလူတို့နှင့်အတူ ဘုရားသခင်ရှိတော်မူကြောင်း နိမိတ်လက္ခဏာဖြစ်သည်။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ဣသရေလလူတို့ကို တဲတော်—ဘုရားသခင့်အိမ်တော်၌ လုပ်စေ၍၊ တဲတော်ဗဟိုအဖြစ်၊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ကျွန်ုပ်တို့၏စိတ်နှင့် ဘဝ၏ဗဟိုချက်အဖြစ် ဘုရားသခင်နှင့်အတူ နေထိုင်သင့်သည်။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rgbClr val="FF0000"/>
                </a:solidFill>
              </a:rPr>
              <a:t>ဘုရားသခ?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ကျွန်ုပ်တို့နှင့်အတူ နေထိုင်သည်၊ ကျွန်ုပ်တို့နှင့်အတူ လျှောက်လှမ်းသည်၊ ကျွန်ုပ်တို့ကို လမ်းပြသည်၊ ကျွန်ုပ်တို့နှင့် စကားပြောသည်။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ဣသရေလလူတို့ကို အဘယ်အရာပြုလုပ်စေသနည်း။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ရွှေနွားရုပ်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ပညတ်တော်ဆယ်ပါး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နန်းတော်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တဲတော်—ဘုရားသခင်၏အိမ်တော်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တဲတော်—ဘုရားသခင်၏အိမ်တော်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bg1">
                    <a:lumMod val="50000"/>
                  </a:schemeClr>
                </a:solidFill>
              </a:rPr>
              <a:t>တဲတော်၊ သက်သေခံချက် တဲတော် တည်သောနေ့၌ မိုဃ်းတိမ်သည် ဖုံးလွှမ်းလေ၏။ ညဦးမှသည် နံနက်တိုင်အောင် တဲတော်အထက်မိုဃ်းတိမ်သည် မီးနှင့်တူ၏။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နံပါတ်များ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၉:၁၅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အမှတ်စဉ် ၂၄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ဟိ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စကားလုံး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၏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ဘုရားသခ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400"/>
              <a:t>ယေရိခေါမြို့ ပြိုကျသွားတယ်။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ဘုရားလား?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သူ၏ ပြီးပြည့်စုံသော အစီအမံများဖြင့် ကျွန်ုပ်တို့ကို ပို့ဆောင်ပေးသည်။ ဘုရားသခင်၏အကြံအစည်များတွင် အမှားအယွင်းမရှိပေ။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သတ္တမအကြိမ်၊ ယဇ်ပုရောဟိတ်တို့သည် တံပိုးမှုတ်သောအခါ၊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ယောရှု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၆:၁၆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အစ္စရေးလူတွေက ကတိထားရာပြည်ကို သွားချင်ကြတယ်။ ရဲတိုက်ကြီးဖြစ်သည့် ယေရိခေါမြို့သည် သူတို့သွားရာလမ်းကို ပိတ်ဆို့ခဲ့သည်။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ယေရိခေါမြို့ကို မည်ကဲ့သို့ ဖျက်ဆီးရမည်ကို သူတို့၏ခေါင်းဆောင်ဖြစ်သော ယောရှုအား မိန့်တော်မူ၏။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အစ္စရေးလူတွေ ယေရိခေါမြို့ရိုးကို ခုနစ်ရက်ပတ်လုံး ချီတက်ခဲ့ကြတယ်။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မြို့ရိုးကို ခြောက်ရက်ပတ်လုံး ချီတက်ကြစဉ်၊ ယေရိခေါမြို့သည် တစ်ကြိမ်လျှင် တစ်လက်မမျှ မရွေ့။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သတ္တမနေ့၌ ခုနစ်ကြိမ်တိုင်တိုင် ချီတက်ကြ၏။ သတ္တမအကြိမ်တွင် ကျယ်လောင်စွာအော်၍ နံရံပြိုကျသွားသည်။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ဣသရေလလူတို့သည် မိမိတို့၏တန်ခိုးဖြင့် ယေရိခေါမြို့ကို မဖျက်ဆီးနိုင်။ သို့သော် ဘုရားသခင်သည် သူတို့အတွက် သူ၏ကိုယ်ပိုင်တန်ခိုးဖြင့် ယေရိခေါမြို့ကို ဖျက်ဆီးခဲ့သည်။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ဣသရေလလူတို့သည် ဘုရားသခင်ကို နာခံခြင်းအားဖြင့် အောင်ပွဲခံခဲ့ကြသည်။</a:t>
            </a: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ဘုရားသခင်ကို နာခံပြီး ကျွန်ုပ်တို့၏အသက်တာကို ဖြတ်သန်းကြပါစို့။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ငါတို့ကိုအနိုင်ရအောင် လုပ်ပေးခဲ့တဲ့ ဘုရားသခင်ကို ကျေးဇူးတင်ကြပါစို့။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3200"/>
              <a:t>ဘုရားသခ?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rgbClr val="C00000"/>
                </a:solidFill>
              </a:rPr>
              <a:t>ဘုရားသခ..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သူ၏ ကြီးမြတ်သော တန်ခိုးတော်အားဖြင့် လူတို့အား အောင်ပွဲ ပေးတော်မူ၏။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အောင်ပွဲ၏ဘုရားဖြစ်သည်။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ယေရိခေါမြို့ကို ဖျက်ဆီးဖို့ ယောရှုကို ဘုရားသခင် ဘာအမိန့်ပေးခဲ့သလဲ။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ယေရိခေါ၌ ခုနစ်ရက်ပတ်လုံး ကျောက်ခဲနှင့် ပစ်ကြလော့။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ယေရိခေါမြို့အတွက် ခုနှစ်ရက်ဆုတောင်းပါ။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ယေရိခေါမြို့၌ ခုနစ်ရက်ပတ်လုံး ချီးမွမ်းသီချင်းဆိုကြလော့။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ယေရိခေါမြို့ရိုးကို ခုနစ်ရက်ပတ်လုံး မတ်တပ်ရပ်ပါ။</a:t>
            </a:r>
          </a:p>
          <a:p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နောက်ဆုံးနေ့တွင် ကျယ်လောင်စွာအော်ပြောပါ။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ယေရိခေါမြို့ရိုးကို ခုနစ်ရက်ပတ်လုံး မတ်တပ်ရပ်ပါ။</a:t>
            </a:r>
          </a:p>
          <a:p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နောက်ဆုံးနေ့တွင် ကျယ်လောင်စွာအော်ပြောပါ။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သတ္တမအကြိမ်၊ ယဇ်ပုရောဟိတ်တို့သည် တံပိုးမှုတ်သောအခါ၊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ယောရှု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၆:၁၆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